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The Weeknd,Daft Punk - Starboy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The Weeknd,JENNIE,Lily-Rose Depp - One Of The Girls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The Weeknd,Playboi Carti,Madonna - Popular (Music from the HBO Original Series)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